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FB22-8122-458F-A3D4-83F9A4F505B8}" type="datetimeFigureOut">
              <a:rPr lang="en-GB" smtClean="0"/>
              <a:t>27/01/2012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1A4D-0CA3-412C-9E0B-19CFB301F7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FB22-8122-458F-A3D4-83F9A4F505B8}" type="datetimeFigureOut">
              <a:rPr lang="en-GB" smtClean="0"/>
              <a:t>27/01/2012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1A4D-0CA3-412C-9E0B-19CFB301F7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FB22-8122-458F-A3D4-83F9A4F505B8}" type="datetimeFigureOut">
              <a:rPr lang="en-GB" smtClean="0"/>
              <a:t>27/01/2012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1A4D-0CA3-412C-9E0B-19CFB301F7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FB22-8122-458F-A3D4-83F9A4F505B8}" type="datetimeFigureOut">
              <a:rPr lang="en-GB" smtClean="0"/>
              <a:t>27/01/2012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1A4D-0CA3-412C-9E0B-19CFB301F7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FB22-8122-458F-A3D4-83F9A4F505B8}" type="datetimeFigureOut">
              <a:rPr lang="en-GB" smtClean="0"/>
              <a:t>27/01/2012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1A4D-0CA3-412C-9E0B-19CFB301F7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FB22-8122-458F-A3D4-83F9A4F505B8}" type="datetimeFigureOut">
              <a:rPr lang="en-GB" smtClean="0"/>
              <a:t>27/01/2012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1A4D-0CA3-412C-9E0B-19CFB301F7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FB22-8122-458F-A3D4-83F9A4F505B8}" type="datetimeFigureOut">
              <a:rPr lang="en-GB" smtClean="0"/>
              <a:t>27/01/2012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1A4D-0CA3-412C-9E0B-19CFB301F7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FB22-8122-458F-A3D4-83F9A4F505B8}" type="datetimeFigureOut">
              <a:rPr lang="en-GB" smtClean="0"/>
              <a:t>27/01/2012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1A4D-0CA3-412C-9E0B-19CFB301F7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FB22-8122-458F-A3D4-83F9A4F505B8}" type="datetimeFigureOut">
              <a:rPr lang="en-GB" smtClean="0"/>
              <a:t>27/01/2012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1A4D-0CA3-412C-9E0B-19CFB301F7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FB22-8122-458F-A3D4-83F9A4F505B8}" type="datetimeFigureOut">
              <a:rPr lang="en-GB" smtClean="0"/>
              <a:t>27/01/2012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1A4D-0CA3-412C-9E0B-19CFB301F7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FB22-8122-458F-A3D4-83F9A4F505B8}" type="datetimeFigureOut">
              <a:rPr lang="en-GB" smtClean="0"/>
              <a:t>27/01/2012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1A4D-0CA3-412C-9E0B-19CFB301F7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2FB22-8122-458F-A3D4-83F9A4F505B8}" type="datetimeFigureOut">
              <a:rPr lang="en-GB" smtClean="0"/>
              <a:t>27/01/2012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1A4D-0CA3-412C-9E0B-19CFB301F79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 descr="gail 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1628800"/>
            <a:ext cx="18722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  <a:latin typeface="Baskerville Old Face" pitchFamily="18" charset="0"/>
              </a:rPr>
              <a:t>Grand Champion</a:t>
            </a:r>
          </a:p>
          <a:p>
            <a:r>
              <a:rPr lang="en-GB" dirty="0" smtClean="0">
                <a:latin typeface="Baskerville Old Face" pitchFamily="18" charset="0"/>
              </a:rPr>
              <a:t>Chapelrose Holy</a:t>
            </a:r>
          </a:p>
          <a:p>
            <a:r>
              <a:rPr lang="en-GB" dirty="0">
                <a:latin typeface="Baskerville Old Face" pitchFamily="18" charset="0"/>
              </a:rPr>
              <a:t> </a:t>
            </a:r>
            <a:r>
              <a:rPr lang="en-GB" dirty="0" smtClean="0">
                <a:latin typeface="Baskerville Old Face" pitchFamily="18" charset="0"/>
              </a:rPr>
              <a:t>     Moses</a:t>
            </a:r>
          </a:p>
          <a:p>
            <a:endParaRPr lang="en-GB" dirty="0">
              <a:latin typeface="Baskerville Old Face" pitchFamily="18" charset="0"/>
            </a:endParaRPr>
          </a:p>
          <a:p>
            <a:endParaRPr lang="en-GB" dirty="0" smtClean="0">
              <a:latin typeface="Baskerville Old Face" pitchFamily="18" charset="0"/>
            </a:endParaRPr>
          </a:p>
          <a:p>
            <a:endParaRPr lang="en-GB" dirty="0">
              <a:latin typeface="Baskerville Old Face" pitchFamily="18" charset="0"/>
            </a:endParaRPr>
          </a:p>
          <a:p>
            <a:endParaRPr lang="en-GB" dirty="0" smtClean="0">
              <a:latin typeface="Baskerville Old Face" pitchFamily="18" charset="0"/>
            </a:endParaRPr>
          </a:p>
          <a:p>
            <a:r>
              <a:rPr lang="en-GB" dirty="0" smtClean="0">
                <a:latin typeface="Baskerville Old Face" pitchFamily="18" charset="0"/>
              </a:rPr>
              <a:t>748210          32fn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95736" y="1700808"/>
            <a:ext cx="18722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en-GB" sz="1400" dirty="0" smtClean="0">
                <a:solidFill>
                  <a:srgbClr val="FF0000"/>
                </a:solidFill>
                <a:latin typeface="Baskerville Old Face" pitchFamily="18" charset="0"/>
              </a:rPr>
              <a:t>   Imp Grand   Champion</a:t>
            </a:r>
          </a:p>
          <a:p>
            <a:r>
              <a:rPr lang="en-GB" sz="1400" dirty="0" smtClean="0">
                <a:latin typeface="Baskerville Old Face" pitchFamily="18" charset="0"/>
              </a:rPr>
              <a:t>Chapelrose Ohmeohmy    702994</a:t>
            </a:r>
          </a:p>
          <a:p>
            <a:r>
              <a:rPr lang="en-GB" sz="1400" dirty="0">
                <a:latin typeface="Baskerville Old Face" pitchFamily="18" charset="0"/>
              </a:rPr>
              <a:t> </a:t>
            </a:r>
            <a:r>
              <a:rPr lang="en-GB" sz="1400" dirty="0" smtClean="0">
                <a:latin typeface="Baskerville Old Face" pitchFamily="18" charset="0"/>
              </a:rPr>
              <a:t>                             37a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67744" y="2924944"/>
            <a:ext cx="18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</a:t>
            </a:r>
            <a:r>
              <a:rPr lang="en-GB" sz="1600" dirty="0" smtClean="0">
                <a:latin typeface="Baskerville Old Face" pitchFamily="18" charset="0"/>
              </a:rPr>
              <a:t>Toghar Cinshashi</a:t>
            </a:r>
          </a:p>
          <a:p>
            <a:endParaRPr lang="en-GB" sz="1600" dirty="0">
              <a:latin typeface="Baskerville Old Face" pitchFamily="18" charset="0"/>
            </a:endParaRPr>
          </a:p>
          <a:p>
            <a:endParaRPr lang="en-GB" sz="1600" dirty="0" smtClean="0">
              <a:latin typeface="Baskerville Old Face" pitchFamily="18" charset="0"/>
            </a:endParaRPr>
          </a:p>
          <a:p>
            <a:r>
              <a:rPr lang="en-GB" sz="1600" dirty="0" smtClean="0">
                <a:latin typeface="Baskerville Old Face" pitchFamily="18" charset="0"/>
              </a:rPr>
              <a:t>709851            37m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211960" y="17008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sz="1400" dirty="0" smtClean="0">
                <a:latin typeface="Baskerville Old Face" pitchFamily="18" charset="0"/>
              </a:rPr>
              <a:t>Stenic  justin</a:t>
            </a:r>
          </a:p>
          <a:p>
            <a:r>
              <a:rPr lang="en-GB" sz="1400" dirty="0" smtClean="0">
                <a:latin typeface="Baskerville Old Face" pitchFamily="18" charset="0"/>
              </a:rPr>
              <a:t>Timberlake    670562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211960" y="234888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</a:t>
            </a:r>
            <a:r>
              <a:rPr lang="en-GB" sz="1400" dirty="0" smtClean="0">
                <a:latin typeface="Baskerville Old Face" pitchFamily="18" charset="0"/>
              </a:rPr>
              <a:t>Shadowsquad</a:t>
            </a:r>
          </a:p>
          <a:p>
            <a:r>
              <a:rPr lang="en-GB" sz="1400" dirty="0" smtClean="0">
                <a:latin typeface="Baskerville Old Face" pitchFamily="18" charset="0"/>
              </a:rPr>
              <a:t>Constantine  667040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211960" y="2924944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</a:t>
            </a:r>
            <a:r>
              <a:rPr lang="en-GB" sz="1400" dirty="0" smtClean="0">
                <a:solidFill>
                  <a:srgbClr val="FF0000"/>
                </a:solidFill>
                <a:latin typeface="Baskerville Old Face" pitchFamily="18" charset="0"/>
              </a:rPr>
              <a:t>Champion </a:t>
            </a:r>
            <a:r>
              <a:rPr lang="en-GB" sz="1400" dirty="0" smtClean="0">
                <a:latin typeface="Baskerville Old Face" pitchFamily="18" charset="0"/>
              </a:rPr>
              <a:t>adviam</a:t>
            </a:r>
          </a:p>
          <a:p>
            <a:r>
              <a:rPr lang="en-GB" sz="1400" dirty="0" smtClean="0">
                <a:latin typeface="Baskerville Old Face" pitchFamily="18" charset="0"/>
              </a:rPr>
              <a:t>Shadowsquad nairobi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11960" y="3573016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</a:t>
            </a:r>
            <a:r>
              <a:rPr lang="en-GB" sz="1400" dirty="0" smtClean="0">
                <a:latin typeface="Baskerville Old Face" pitchFamily="18" charset="0"/>
              </a:rPr>
              <a:t>Solarus Jeangenie</a:t>
            </a:r>
          </a:p>
          <a:p>
            <a:r>
              <a:rPr lang="en-GB" sz="1400" dirty="0" smtClean="0">
                <a:latin typeface="Baskerville Old Face" pitchFamily="18" charset="0"/>
              </a:rPr>
              <a:t>630053           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012160" y="1628800"/>
            <a:ext cx="31318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Baskerville Old Face" pitchFamily="18" charset="0"/>
              </a:rPr>
              <a:t>Int Ch</a:t>
            </a:r>
            <a:r>
              <a:rPr lang="en-GB" sz="1200" dirty="0">
                <a:latin typeface="Baskerville Old Face" pitchFamily="18" charset="0"/>
              </a:rPr>
              <a:t> </a:t>
            </a:r>
            <a:r>
              <a:rPr lang="en-GB" sz="1200" dirty="0" smtClean="0">
                <a:latin typeface="Baskerville Old Face" pitchFamily="18" charset="0"/>
              </a:rPr>
              <a:t>Arhantin Erlkonig of Mariol’s       24a</a:t>
            </a:r>
          </a:p>
          <a:p>
            <a:endParaRPr lang="en-GB" sz="1200" dirty="0">
              <a:solidFill>
                <a:srgbClr val="FF0000"/>
              </a:solidFill>
              <a:latin typeface="Baskerville Old Face" pitchFamily="18" charset="0"/>
            </a:endParaRPr>
          </a:p>
          <a:p>
            <a:r>
              <a:rPr lang="en-GB" sz="1200" dirty="0" smtClean="0">
                <a:latin typeface="Baskerville Old Face" pitchFamily="18" charset="0"/>
              </a:rPr>
              <a:t>Applejack Bedazzled                                 24fn</a:t>
            </a:r>
          </a:p>
          <a:p>
            <a:endParaRPr lang="en-GB" sz="1200" dirty="0">
              <a:latin typeface="Baskerville Old Face" pitchFamily="18" charset="0"/>
            </a:endParaRPr>
          </a:p>
          <a:p>
            <a:r>
              <a:rPr lang="en-GB" sz="1200" dirty="0" smtClean="0">
                <a:solidFill>
                  <a:srgbClr val="FF0000"/>
                </a:solidFill>
                <a:latin typeface="Baskerville Old Face" pitchFamily="18" charset="0"/>
              </a:rPr>
              <a:t>GR CH </a:t>
            </a:r>
            <a:r>
              <a:rPr lang="en-GB" sz="1200" dirty="0" smtClean="0">
                <a:latin typeface="Baskerville Old Face" pitchFamily="18" charset="0"/>
              </a:rPr>
              <a:t>Shadowsquad Gabriel                   37</a:t>
            </a:r>
          </a:p>
          <a:p>
            <a:r>
              <a:rPr lang="en-GB" sz="1200" dirty="0" smtClean="0">
                <a:latin typeface="Baskerville Old Face" pitchFamily="18" charset="0"/>
              </a:rPr>
              <a:t>Shadowsquad Wedding belle                     38b</a:t>
            </a:r>
          </a:p>
          <a:p>
            <a:endParaRPr lang="en-GB" sz="1200" dirty="0">
              <a:latin typeface="Baskerville Old Face" pitchFamily="18" charset="0"/>
            </a:endParaRPr>
          </a:p>
          <a:p>
            <a:r>
              <a:rPr lang="en-GB" sz="1200" dirty="0" smtClean="0">
                <a:latin typeface="Baskerville Old Face" pitchFamily="18" charset="0"/>
              </a:rPr>
              <a:t>Shadowsquad Kenya                                  24b</a:t>
            </a:r>
          </a:p>
          <a:p>
            <a:endParaRPr lang="en-GB" sz="1200" dirty="0">
              <a:latin typeface="Baskerville Old Face" pitchFamily="18" charset="0"/>
            </a:endParaRPr>
          </a:p>
          <a:p>
            <a:r>
              <a:rPr lang="en-GB" sz="1200" dirty="0" smtClean="0">
                <a:latin typeface="Baskerville Old Face" pitchFamily="18" charset="0"/>
              </a:rPr>
              <a:t>Sensual Dancing  Dawn                             24c</a:t>
            </a:r>
          </a:p>
          <a:p>
            <a:endParaRPr lang="en-GB" sz="1200" dirty="0">
              <a:latin typeface="Baskerville Old Face" pitchFamily="18" charset="0"/>
            </a:endParaRPr>
          </a:p>
          <a:p>
            <a:r>
              <a:rPr lang="en-GB" sz="1200" dirty="0" smtClean="0">
                <a:solidFill>
                  <a:srgbClr val="FF0000"/>
                </a:solidFill>
                <a:latin typeface="Baskerville Old Face" pitchFamily="18" charset="0"/>
              </a:rPr>
              <a:t>CH</a:t>
            </a:r>
            <a:r>
              <a:rPr lang="en-GB" sz="1200" dirty="0" smtClean="0">
                <a:latin typeface="Baskerville Old Face" pitchFamily="18" charset="0"/>
              </a:rPr>
              <a:t> Cazzywoods Armageddon                  37k</a:t>
            </a:r>
          </a:p>
          <a:p>
            <a:r>
              <a:rPr lang="en-GB" sz="1200" dirty="0" smtClean="0">
                <a:solidFill>
                  <a:srgbClr val="FF0000"/>
                </a:solidFill>
                <a:latin typeface="Baskerville Old Face" pitchFamily="18" charset="0"/>
              </a:rPr>
              <a:t>GR CH&amp;GR PR</a:t>
            </a:r>
            <a:r>
              <a:rPr lang="en-GB" sz="1200" dirty="0">
                <a:latin typeface="Baskerville Old Face" pitchFamily="18" charset="0"/>
              </a:rPr>
              <a:t> </a:t>
            </a:r>
            <a:r>
              <a:rPr lang="en-GB" sz="1200" dirty="0" smtClean="0">
                <a:latin typeface="Baskerville Old Face" pitchFamily="18" charset="0"/>
              </a:rPr>
              <a:t>Solarus Stargalaxy          37y</a:t>
            </a:r>
            <a:r>
              <a:rPr lang="en-GB" sz="1200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4149080"/>
            <a:ext cx="18722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</a:t>
            </a:r>
            <a:r>
              <a:rPr lang="en-GB" dirty="0" smtClean="0">
                <a:latin typeface="Baskerville Old Face" pitchFamily="18" charset="0"/>
              </a:rPr>
              <a:t>Adeciam</a:t>
            </a:r>
          </a:p>
          <a:p>
            <a:r>
              <a:rPr lang="en-GB" dirty="0" smtClean="0">
                <a:latin typeface="Baskerville Old Face" pitchFamily="18" charset="0"/>
              </a:rPr>
              <a:t>Madambelle</a:t>
            </a:r>
          </a:p>
          <a:p>
            <a:endParaRPr lang="en-GB" dirty="0">
              <a:latin typeface="Baskerville Old Face" pitchFamily="18" charset="0"/>
            </a:endParaRPr>
          </a:p>
          <a:p>
            <a:endParaRPr lang="en-GB" dirty="0" smtClean="0">
              <a:latin typeface="Baskerville Old Face" pitchFamily="18" charset="0"/>
            </a:endParaRPr>
          </a:p>
          <a:p>
            <a:endParaRPr lang="en-GB" dirty="0">
              <a:latin typeface="Baskerville Old Face" pitchFamily="18" charset="0"/>
            </a:endParaRPr>
          </a:p>
          <a:p>
            <a:endParaRPr lang="en-GB" dirty="0" smtClean="0">
              <a:latin typeface="Baskerville Old Face" pitchFamily="18" charset="0"/>
            </a:endParaRPr>
          </a:p>
          <a:p>
            <a:endParaRPr lang="en-GB" dirty="0">
              <a:latin typeface="Baskerville Old Face" pitchFamily="18" charset="0"/>
            </a:endParaRPr>
          </a:p>
          <a:p>
            <a:r>
              <a:rPr lang="en-GB" dirty="0" smtClean="0">
                <a:latin typeface="Baskerville Old Face" pitchFamily="18" charset="0"/>
              </a:rPr>
              <a:t>768010          24a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195736" y="4221088"/>
            <a:ext cx="19442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</a:t>
            </a:r>
            <a:r>
              <a:rPr lang="en-GB" sz="1600" dirty="0" smtClean="0">
                <a:latin typeface="Baskerville Old Face" pitchFamily="18" charset="0"/>
              </a:rPr>
              <a:t>Adfuram</a:t>
            </a:r>
          </a:p>
          <a:p>
            <a:r>
              <a:rPr lang="en-GB" sz="1600" dirty="0" smtClean="0">
                <a:latin typeface="Baskerville Old Face" pitchFamily="18" charset="0"/>
              </a:rPr>
              <a:t>Caramac lad</a:t>
            </a:r>
          </a:p>
          <a:p>
            <a:endParaRPr lang="en-GB" sz="1600" dirty="0">
              <a:latin typeface="Baskerville Old Face" pitchFamily="18" charset="0"/>
            </a:endParaRPr>
          </a:p>
          <a:p>
            <a:r>
              <a:rPr lang="en-GB" sz="1600" dirty="0" smtClean="0">
                <a:latin typeface="Baskerville Old Face" pitchFamily="18" charset="0"/>
              </a:rPr>
              <a:t>574685               24a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195736" y="54452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195736" y="5445224"/>
            <a:ext cx="18722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</a:t>
            </a:r>
            <a:r>
              <a:rPr lang="en-GB" sz="1600" dirty="0" smtClean="0">
                <a:latin typeface="Baskerville Old Face" pitchFamily="18" charset="0"/>
              </a:rPr>
              <a:t>Sweetstef Heavenly Delight</a:t>
            </a:r>
          </a:p>
          <a:p>
            <a:endParaRPr lang="en-GB" sz="1600" dirty="0">
              <a:latin typeface="Baskerville Old Face" pitchFamily="18" charset="0"/>
            </a:endParaRPr>
          </a:p>
          <a:p>
            <a:r>
              <a:rPr lang="en-GB" sz="1600" dirty="0" smtClean="0">
                <a:latin typeface="Baskerville Old Face" pitchFamily="18" charset="0"/>
              </a:rPr>
              <a:t>737129                 24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139952" y="4149080"/>
            <a:ext cx="187220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</a:t>
            </a:r>
            <a:r>
              <a:rPr lang="en-GB" sz="1400" dirty="0" smtClean="0">
                <a:latin typeface="Baskerville Old Face" pitchFamily="18" charset="0"/>
              </a:rPr>
              <a:t>Adivelam Harvey</a:t>
            </a:r>
          </a:p>
          <a:p>
            <a:r>
              <a:rPr lang="en-GB" sz="1400" dirty="0" smtClean="0">
                <a:latin typeface="Baskerville Old Face" pitchFamily="18" charset="0"/>
              </a:rPr>
              <a:t>Moon        385508  24</a:t>
            </a:r>
          </a:p>
          <a:p>
            <a:endParaRPr lang="en-GB" sz="1400" dirty="0" smtClean="0">
              <a:latin typeface="Baskerville Old Face" pitchFamily="18" charset="0"/>
            </a:endParaRPr>
          </a:p>
          <a:p>
            <a:r>
              <a:rPr lang="en-GB" sz="1400" dirty="0" smtClean="0">
                <a:latin typeface="Baskerville Old Face" pitchFamily="18" charset="0"/>
              </a:rPr>
              <a:t>Adveram  yoss orian</a:t>
            </a:r>
          </a:p>
          <a:p>
            <a:r>
              <a:rPr lang="en-GB" sz="1400" dirty="0" smtClean="0">
                <a:latin typeface="Baskerville Old Face" pitchFamily="18" charset="0"/>
              </a:rPr>
              <a:t>435445                 24a</a:t>
            </a:r>
          </a:p>
          <a:p>
            <a:endParaRPr lang="en-GB" sz="1400" dirty="0">
              <a:latin typeface="Baskerville Old Face" pitchFamily="18" charset="0"/>
            </a:endParaRPr>
          </a:p>
          <a:p>
            <a:r>
              <a:rPr lang="en-GB" sz="1400" dirty="0" smtClean="0">
                <a:latin typeface="Baskerville Old Face" pitchFamily="18" charset="0"/>
              </a:rPr>
              <a:t>Whojoe  Hazim</a:t>
            </a:r>
          </a:p>
          <a:p>
            <a:r>
              <a:rPr lang="en-GB" sz="1400" dirty="0" smtClean="0">
                <a:latin typeface="Baskerville Old Face" pitchFamily="18" charset="0"/>
              </a:rPr>
              <a:t>568573                  24</a:t>
            </a:r>
          </a:p>
          <a:p>
            <a:endParaRPr lang="en-GB" sz="1400" dirty="0">
              <a:latin typeface="Baskerville Old Face" pitchFamily="18" charset="0"/>
            </a:endParaRPr>
          </a:p>
          <a:p>
            <a:r>
              <a:rPr lang="en-GB" sz="1400" dirty="0" smtClean="0">
                <a:latin typeface="Baskerville Old Face" pitchFamily="18" charset="0"/>
              </a:rPr>
              <a:t>Adfuram crystal dream</a:t>
            </a:r>
          </a:p>
          <a:p>
            <a:r>
              <a:rPr lang="en-GB" sz="1400" dirty="0" smtClean="0">
                <a:latin typeface="Baskerville Old Face" pitchFamily="18" charset="0"/>
              </a:rPr>
              <a:t>595513                  24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84168" y="4149080"/>
            <a:ext cx="3059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Baskerville Old Face" pitchFamily="18" charset="0"/>
              </a:rPr>
              <a:t>Jarvey                                       24</a:t>
            </a:r>
          </a:p>
          <a:p>
            <a:r>
              <a:rPr lang="en-GB" sz="1600" dirty="0" smtClean="0">
                <a:latin typeface="Baskerville Old Face" pitchFamily="18" charset="0"/>
              </a:rPr>
              <a:t>Adouzam weihiachten              24b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84168" y="4797152"/>
            <a:ext cx="3059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Baskerville Old Face" pitchFamily="18" charset="0"/>
              </a:rPr>
              <a:t>Jayomi barbadian boy                      24</a:t>
            </a:r>
          </a:p>
          <a:p>
            <a:r>
              <a:rPr lang="en-GB" sz="1400" dirty="0" smtClean="0">
                <a:latin typeface="Baskerville Old Face" pitchFamily="18" charset="0"/>
              </a:rPr>
              <a:t>|tyjanmeek                                       24</a:t>
            </a:r>
          </a:p>
          <a:p>
            <a:endParaRPr lang="en-GB" sz="1400" dirty="0">
              <a:latin typeface="Baskerville Old Face" pitchFamily="18" charset="0"/>
            </a:endParaRPr>
          </a:p>
          <a:p>
            <a:r>
              <a:rPr lang="en-GB" sz="1400" dirty="0" smtClean="0">
                <a:latin typeface="Baskerville Old Face" pitchFamily="18" charset="0"/>
              </a:rPr>
              <a:t>Adwelam Shohin                             24</a:t>
            </a:r>
          </a:p>
          <a:p>
            <a:r>
              <a:rPr lang="en-GB" sz="1400" dirty="0" smtClean="0">
                <a:latin typeface="Baskerville Old Face" pitchFamily="18" charset="0"/>
              </a:rPr>
              <a:t>Whojoe pamema                             29</a:t>
            </a:r>
          </a:p>
          <a:p>
            <a:endParaRPr lang="en-GB" sz="1400" dirty="0">
              <a:latin typeface="Baskerville Old Face" pitchFamily="18" charset="0"/>
            </a:endParaRPr>
          </a:p>
          <a:p>
            <a:r>
              <a:rPr lang="en-GB" sz="1400" dirty="0" smtClean="0">
                <a:latin typeface="Baskerville Old Face" pitchFamily="18" charset="0"/>
              </a:rPr>
              <a:t>Advenam coffee toffee                     24</a:t>
            </a:r>
          </a:p>
          <a:p>
            <a:r>
              <a:rPr lang="en-GB" sz="1400" dirty="0" smtClean="0">
                <a:latin typeface="Baskerville Old Face" pitchFamily="18" charset="0"/>
              </a:rPr>
              <a:t>Adtream Lucy of Diamonds            24b</a:t>
            </a:r>
            <a:endParaRPr lang="en-GB" sz="14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143</Words>
  <Application>Microsoft Office PowerPoint</Application>
  <PresentationFormat>On-screen Show (4:3)</PresentationFormat>
  <Paragraphs>76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</vt:lpstr>
    </vt:vector>
  </TitlesOfParts>
  <Company>Home Access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hayley keoghan</dc:creator>
  <cp:lastModifiedBy>hayley keoghan</cp:lastModifiedBy>
  <cp:revision>7</cp:revision>
  <dcterms:created xsi:type="dcterms:W3CDTF">2012-01-27T22:03:13Z</dcterms:created>
  <dcterms:modified xsi:type="dcterms:W3CDTF">2012-01-27T23:06:58Z</dcterms:modified>
</cp:coreProperties>
</file>